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7516800" cx="1562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67">
          <p15:clr>
            <a:srgbClr val="A4A3A4"/>
          </p15:clr>
        </p15:guide>
        <p15:guide id="2" pos="49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67" orient="horz"/>
        <p:guide pos="492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44" Type="http://schemas.openxmlformats.org/officeDocument/2006/relationships/font" Target="fonts/Nunito-regular.fntdata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46" Type="http://schemas.openxmlformats.org/officeDocument/2006/relationships/font" Target="fonts/Nunito-italic.fntdata"/><Relationship Id="rId23" Type="http://schemas.openxmlformats.org/officeDocument/2006/relationships/slide" Target="slides/slide18.xml"/><Relationship Id="rId45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Nuni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7815cae99_0_2623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7815cae99_0_2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7815cae99_0_2627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7815cae99_0_2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7815cae99_0_2618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7815cae99_0_2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664eaeac3_0_17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664eaeac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7815cae99_0_2579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7815cae99_0_2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6643de3c5_0_2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6643de3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6643de3c5_0_10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6643de3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6643de3c5_1_3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6643de3c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6643de3c5_1_21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6643de3c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6643de3c5_1_34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6643de3c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7815cae99_0_675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7815cae99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6643de3c5_1_46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6643de3c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6643de3c5_1_58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6643de3c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6643de3c5_1_69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c6643de3c5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6643de3c5_0_30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6643de3c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6643de3c5_1_92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6643de3c5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6643de3c5_1_105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c6643de3c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6643de3c5_1_128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6643de3c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6643de3c5_1_144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6643de3c5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6643de3c5_1_158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6643de3c5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6643de3c5_1_173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6643de3c5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643de853_0_0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643de8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6643de3c5_1_193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6643de3c5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c6643de3c5_1_211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c6643de3c5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6643de3c5_1_226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c6643de3c5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c7815cae99_0_2631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c7815cae99_0_2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7815cae99_0_2636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7815cae99_0_2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7815cae99_0_686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7815cae9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7815cae99_0_691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7815cae99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7815cae99_0_670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7815cae99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7815cae99_0_442:notes"/>
          <p:cNvSpPr/>
          <p:nvPr>
            <p:ph idx="2" type="sldImg"/>
          </p:nvPr>
        </p:nvSpPr>
        <p:spPr>
          <a:xfrm>
            <a:off x="-134363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7815cae99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84c1861f4_0_2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84c1861f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7815cae99_0_664:notes"/>
          <p:cNvSpPr/>
          <p:nvPr>
            <p:ph idx="2" type="sldImg"/>
          </p:nvPr>
        </p:nvSpPr>
        <p:spPr>
          <a:xfrm>
            <a:off x="-134359" y="685800"/>
            <a:ext cx="712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7815cae99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2" y="4127773"/>
            <a:ext cx="12593400" cy="3389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6121800" y="2266220"/>
            <a:ext cx="9502200" cy="5250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8643308" y="5"/>
            <a:ext cx="6980700" cy="29997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47328" y="301417"/>
            <a:ext cx="14929200" cy="6913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36112" y="866"/>
            <a:ext cx="3845645" cy="152614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547229" y="866"/>
            <a:ext cx="3845645" cy="152614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2059531" y="7436"/>
            <a:ext cx="3163443" cy="1099195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1197130" y="6164041"/>
            <a:ext cx="4082178" cy="1352861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40082" y="5927000"/>
            <a:ext cx="4776353" cy="1583130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3175894" y="2663920"/>
            <a:ext cx="9160800" cy="21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3175889" y="4988049"/>
            <a:ext cx="91608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9515400" y="4141766"/>
            <a:ext cx="6108600" cy="3375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10183529" y="6020420"/>
            <a:ext cx="4307852" cy="1496704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340082" y="3"/>
            <a:ext cx="4776353" cy="1583130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2367948" y="2022382"/>
            <a:ext cx="10887900" cy="20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2367948" y="4185280"/>
            <a:ext cx="10887900" cy="9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8127600" y="3374997"/>
            <a:ext cx="7496400" cy="4141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9557026" y="5788842"/>
            <a:ext cx="4971952" cy="1727922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340082" y="3"/>
            <a:ext cx="4776353" cy="1583130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3227121" y="2551781"/>
            <a:ext cx="9189000" cy="24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6121800" y="2266220"/>
            <a:ext cx="9502200" cy="5250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52" y="4127773"/>
            <a:ext cx="12593400" cy="3389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347243" y="301417"/>
            <a:ext cx="14929200" cy="6913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1399650" y="1235774"/>
            <a:ext cx="12824700" cy="13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1399650" y="2909280"/>
            <a:ext cx="12824700" cy="3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6121800" y="2266220"/>
            <a:ext cx="9502200" cy="5250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52" y="4127773"/>
            <a:ext cx="12593400" cy="3389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347243" y="301417"/>
            <a:ext cx="14929200" cy="6913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1399650" y="1235774"/>
            <a:ext cx="12824700" cy="13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1399650" y="2909280"/>
            <a:ext cx="6298500" cy="3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7925925" y="2909280"/>
            <a:ext cx="6298500" cy="3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6121800" y="2266220"/>
            <a:ext cx="9502200" cy="5250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52" y="4127773"/>
            <a:ext cx="12593400" cy="3389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347243" y="301417"/>
            <a:ext cx="14929200" cy="6913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1399650" y="1235774"/>
            <a:ext cx="12824700" cy="13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6121800" y="2266220"/>
            <a:ext cx="9502200" cy="5250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52" y="4127773"/>
            <a:ext cx="12593400" cy="3389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347243" y="301417"/>
            <a:ext cx="14929200" cy="6913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1399650" y="1235774"/>
            <a:ext cx="63378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1419385" y="3389100"/>
            <a:ext cx="6337800" cy="30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4125792"/>
            <a:ext cx="12591000" cy="33858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6122205" y="2271207"/>
            <a:ext cx="9501300" cy="5245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437670" y="-309"/>
            <a:ext cx="3846869" cy="1524837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347243" y="301417"/>
            <a:ext cx="14929200" cy="6913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60143" y="6608712"/>
            <a:ext cx="2722566" cy="901821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0057060" y="1816"/>
            <a:ext cx="5565654" cy="1843532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2381753" y="1901517"/>
            <a:ext cx="10879200" cy="3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6121800" y="2266220"/>
            <a:ext cx="9502200" cy="5250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52" y="4127773"/>
            <a:ext cx="12593400" cy="3389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347243" y="301417"/>
            <a:ext cx="14929200" cy="6913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1399650" y="1235774"/>
            <a:ext cx="109764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1399650" y="2266220"/>
            <a:ext cx="100125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1399650" y="3605390"/>
            <a:ext cx="10012500" cy="30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52" y="4127773"/>
            <a:ext cx="12593400" cy="3389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6121800" y="2266220"/>
            <a:ext cx="9502200" cy="5250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347243" y="301417"/>
            <a:ext cx="14929200" cy="6913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560484" y="6084611"/>
            <a:ext cx="126705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32590" y="650367"/>
            <a:ext cx="14559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2590" y="1684247"/>
            <a:ext cx="14559000" cy="4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46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7.jp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jpg"/><Relationship Id="rId6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41039" y="1137425"/>
            <a:ext cx="10572600" cy="319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         </a:t>
            </a:r>
            <a:r>
              <a:rPr b="1" lang="en-GB" sz="4200"/>
              <a:t>  </a:t>
            </a:r>
            <a:r>
              <a:rPr b="1" lang="en-GB" sz="4800"/>
              <a:t>WE CARE HOME CARE</a:t>
            </a:r>
            <a:endParaRPr b="1" sz="48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231598" y="2994594"/>
            <a:ext cx="91608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/>
              <a:t>        </a:t>
            </a:r>
            <a:r>
              <a:rPr b="1" lang="en-GB" sz="2200"/>
              <a:t>  </a:t>
            </a:r>
            <a:r>
              <a:rPr lang="en-GB" sz="2200"/>
              <a:t>Customer Satisfaction Is Our Priority</a:t>
            </a:r>
            <a:endParaRPr sz="2200"/>
          </a:p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11307400" y="4947825"/>
            <a:ext cx="3782100" cy="1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 u="sng"/>
              <a:t>PREPARED BY:</a:t>
            </a:r>
            <a:endParaRPr b="1" sz="3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Harshil Sheth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Vrunda Savaliya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Vidhi Kapadia</a:t>
            </a:r>
            <a:endParaRPr sz="3000"/>
          </a:p>
        </p:txBody>
      </p:sp>
      <p:sp>
        <p:nvSpPr>
          <p:cNvPr id="131" name="Google Shape;131;p13"/>
          <p:cNvSpPr txBox="1"/>
          <p:nvPr>
            <p:ph idx="1" type="subTitle"/>
          </p:nvPr>
        </p:nvSpPr>
        <p:spPr>
          <a:xfrm>
            <a:off x="884834" y="4784828"/>
            <a:ext cx="29325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 u="sng"/>
              <a:t>MENTOR:</a:t>
            </a:r>
            <a:endParaRPr b="1" sz="3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Mr. Suril Patel</a:t>
            </a:r>
            <a:endParaRPr sz="3000"/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675" y="776500"/>
            <a:ext cx="2771550" cy="1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1399650" y="626875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User Dashboard </a:t>
            </a:r>
            <a:endParaRPr b="1" sz="4000"/>
          </a:p>
        </p:txBody>
      </p:sp>
      <p:sp>
        <p:nvSpPr>
          <p:cNvPr id="281" name="Google Shape;281;p22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2" name="Google Shape;2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650" y="1574875"/>
            <a:ext cx="11949448" cy="53974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/>
          <p:nvPr>
            <p:ph type="title"/>
          </p:nvPr>
        </p:nvSpPr>
        <p:spPr>
          <a:xfrm>
            <a:off x="1399650" y="626875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View Services</a:t>
            </a:r>
            <a:endParaRPr b="1" sz="4000"/>
          </a:p>
        </p:txBody>
      </p:sp>
      <p:sp>
        <p:nvSpPr>
          <p:cNvPr id="288" name="Google Shape;288;p23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9" name="Google Shape;2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650" y="1574875"/>
            <a:ext cx="12094376" cy="53897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>
            <p:ph type="title"/>
          </p:nvPr>
        </p:nvSpPr>
        <p:spPr>
          <a:xfrm>
            <a:off x="1399650" y="626875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View Service Categories</a:t>
            </a:r>
            <a:endParaRPr b="1" sz="4000"/>
          </a:p>
        </p:txBody>
      </p:sp>
      <p:sp>
        <p:nvSpPr>
          <p:cNvPr id="295" name="Google Shape;295;p24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6" name="Google Shape;2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650" y="1773875"/>
            <a:ext cx="7523924" cy="49706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9325" y="1364900"/>
            <a:ext cx="3957000" cy="36566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8" name="Google Shape;298;p24"/>
          <p:cNvCxnSpPr>
            <a:endCxn id="297" idx="1"/>
          </p:cNvCxnSpPr>
          <p:nvPr/>
        </p:nvCxnSpPr>
        <p:spPr>
          <a:xfrm flipH="1" rot="10800000">
            <a:off x="6303125" y="3193200"/>
            <a:ext cx="4216200" cy="1968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24"/>
          <p:cNvSpPr txBox="1"/>
          <p:nvPr/>
        </p:nvSpPr>
        <p:spPr>
          <a:xfrm rot="-1499717">
            <a:off x="7329928" y="3617090"/>
            <a:ext cx="2786695" cy="4925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ON VIEW MORE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>
            <p:ph type="title"/>
          </p:nvPr>
        </p:nvSpPr>
        <p:spPr>
          <a:xfrm>
            <a:off x="1399650" y="626875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Add To Cart</a:t>
            </a:r>
            <a:endParaRPr b="1" sz="4000"/>
          </a:p>
        </p:txBody>
      </p:sp>
      <p:sp>
        <p:nvSpPr>
          <p:cNvPr id="305" name="Google Shape;305;p25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6" name="Google Shape;3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650" y="2042237"/>
            <a:ext cx="6642076" cy="373616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7" name="Google Shape;307;p25"/>
          <p:cNvCxnSpPr/>
          <p:nvPr/>
        </p:nvCxnSpPr>
        <p:spPr>
          <a:xfrm flipH="1" rot="10800000">
            <a:off x="5234600" y="3619750"/>
            <a:ext cx="3887700" cy="999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25"/>
          <p:cNvSpPr txBox="1"/>
          <p:nvPr/>
        </p:nvSpPr>
        <p:spPr>
          <a:xfrm rot="-609419">
            <a:off x="5797183" y="3664059"/>
            <a:ext cx="2786570" cy="4925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ON ADD TO CART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0025" y="758975"/>
            <a:ext cx="5267324" cy="25610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0025" y="3758400"/>
            <a:ext cx="5360612" cy="301534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>
            <p:ph type="title"/>
          </p:nvPr>
        </p:nvSpPr>
        <p:spPr>
          <a:xfrm>
            <a:off x="1399650" y="500100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Sign In</a:t>
            </a:r>
            <a:endParaRPr b="1" sz="4000"/>
          </a:p>
        </p:txBody>
      </p:sp>
      <p:sp>
        <p:nvSpPr>
          <p:cNvPr id="316" name="Google Shape;316;p26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7" name="Google Shape;3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975" y="1448100"/>
            <a:ext cx="11240548" cy="53645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26"/>
          <p:cNvSpPr/>
          <p:nvPr/>
        </p:nvSpPr>
        <p:spPr>
          <a:xfrm>
            <a:off x="6843900" y="4217950"/>
            <a:ext cx="1920300" cy="6072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>
            <p:ph type="title"/>
          </p:nvPr>
        </p:nvSpPr>
        <p:spPr>
          <a:xfrm>
            <a:off x="1399650" y="500100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Sign Up</a:t>
            </a:r>
            <a:endParaRPr b="1" sz="4000"/>
          </a:p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5" name="Google Shape;3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650" y="1220125"/>
            <a:ext cx="6412348" cy="57638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625" y="1220125"/>
            <a:ext cx="7105424" cy="57638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type="title"/>
          </p:nvPr>
        </p:nvSpPr>
        <p:spPr>
          <a:xfrm>
            <a:off x="1399650" y="50010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SIGN IN</a:t>
            </a:r>
            <a:endParaRPr b="1" sz="4000"/>
          </a:p>
        </p:txBody>
      </p:sp>
      <p:sp>
        <p:nvSpPr>
          <p:cNvPr id="332" name="Google Shape;332;p28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650" y="1292575"/>
            <a:ext cx="11786452" cy="57638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4" name="Google Shape;334;p28"/>
          <p:cNvSpPr/>
          <p:nvPr/>
        </p:nvSpPr>
        <p:spPr>
          <a:xfrm>
            <a:off x="5695050" y="4480550"/>
            <a:ext cx="1034100" cy="4923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/>
          <p:nvPr>
            <p:ph type="title"/>
          </p:nvPr>
        </p:nvSpPr>
        <p:spPr>
          <a:xfrm>
            <a:off x="1399650" y="50010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Forget Password</a:t>
            </a:r>
            <a:endParaRPr b="1" sz="4000"/>
          </a:p>
        </p:txBody>
      </p:sp>
      <p:sp>
        <p:nvSpPr>
          <p:cNvPr id="340" name="Google Shape;340;p29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1" name="Google Shape;3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75" y="1936600"/>
            <a:ext cx="5842776" cy="42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7700" y="598575"/>
            <a:ext cx="6105548" cy="26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7700" y="3627100"/>
            <a:ext cx="6105552" cy="326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29"/>
          <p:cNvCxnSpPr>
            <a:endCxn id="342" idx="1"/>
          </p:cNvCxnSpPr>
          <p:nvPr/>
        </p:nvCxnSpPr>
        <p:spPr>
          <a:xfrm flipH="1" rot="10800000">
            <a:off x="4579000" y="1911450"/>
            <a:ext cx="4238700" cy="22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29"/>
          <p:cNvCxnSpPr>
            <a:stCxn id="342" idx="1"/>
            <a:endCxn id="343" idx="1"/>
          </p:cNvCxnSpPr>
          <p:nvPr/>
        </p:nvCxnSpPr>
        <p:spPr>
          <a:xfrm>
            <a:off x="8817700" y="1911450"/>
            <a:ext cx="600" cy="3348000"/>
          </a:xfrm>
          <a:prstGeom prst="bentConnector3">
            <a:avLst>
              <a:gd fmla="val -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 txBox="1"/>
          <p:nvPr>
            <p:ph type="title"/>
          </p:nvPr>
        </p:nvSpPr>
        <p:spPr>
          <a:xfrm>
            <a:off x="1312075" y="50010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View Cart</a:t>
            </a:r>
            <a:endParaRPr b="1" sz="4000"/>
          </a:p>
        </p:txBody>
      </p:sp>
      <p:sp>
        <p:nvSpPr>
          <p:cNvPr id="351" name="Google Shape;351;p30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52" name="Google Shape;352;p30"/>
          <p:cNvCxnSpPr/>
          <p:nvPr/>
        </p:nvCxnSpPr>
        <p:spPr>
          <a:xfrm flipH="1" rot="10800000">
            <a:off x="4743500" y="3561300"/>
            <a:ext cx="4130700" cy="19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3" name="Google Shape;3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25" y="1926625"/>
            <a:ext cx="6225924" cy="38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>
            <a:off x="4130600" y="3380500"/>
            <a:ext cx="612900" cy="677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0625" y="1926625"/>
            <a:ext cx="6139724" cy="388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title"/>
          </p:nvPr>
        </p:nvSpPr>
        <p:spPr>
          <a:xfrm>
            <a:off x="1312075" y="50010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Place Order</a:t>
            </a:r>
            <a:endParaRPr b="1" sz="4000"/>
          </a:p>
        </p:txBody>
      </p:sp>
      <p:sp>
        <p:nvSpPr>
          <p:cNvPr id="361" name="Google Shape;361;p31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2" name="Google Shape;3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825" y="1711350"/>
            <a:ext cx="7061176" cy="48239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" name="Google Shape;363;p31"/>
          <p:cNvSpPr/>
          <p:nvPr/>
        </p:nvSpPr>
        <p:spPr>
          <a:xfrm>
            <a:off x="5298250" y="5467700"/>
            <a:ext cx="788100" cy="677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5025" y="1711350"/>
            <a:ext cx="5976952" cy="47545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1399650" y="1235775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P</a:t>
            </a:r>
            <a:r>
              <a:rPr b="1" lang="en-GB" sz="4000"/>
              <a:t>roject Definition</a:t>
            </a:r>
            <a:endParaRPr b="1" sz="4000"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1399650" y="2183775"/>
            <a:ext cx="12824700" cy="4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A web-based solution to order/manage home care services (office/home cleaning, washing of rental house, stair cleaning etc.). The customer area should provide online ordering facility of home care services to end user along with management of his/her profile &amp; orders. The admin area should provide easy way to manage customer, services, feedbacks &amp; orders.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type="title"/>
          </p:nvPr>
        </p:nvSpPr>
        <p:spPr>
          <a:xfrm>
            <a:off x="1312075" y="50010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View </a:t>
            </a:r>
            <a:r>
              <a:rPr b="1" lang="en-GB" sz="4000"/>
              <a:t>Order</a:t>
            </a:r>
            <a:endParaRPr b="1" sz="4000"/>
          </a:p>
        </p:txBody>
      </p:sp>
      <p:sp>
        <p:nvSpPr>
          <p:cNvPr id="370" name="Google Shape;370;p32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1" name="Google Shape;3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50" y="1746700"/>
            <a:ext cx="6950852" cy="46838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2" name="Google Shape;3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800" y="1797300"/>
            <a:ext cx="6950852" cy="46332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3" name="Google Shape;373;p32"/>
          <p:cNvSpPr/>
          <p:nvPr/>
        </p:nvSpPr>
        <p:spPr>
          <a:xfrm>
            <a:off x="4480900" y="3584850"/>
            <a:ext cx="540000" cy="677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32"/>
          <p:cNvCxnSpPr>
            <a:stCxn id="373" idx="6"/>
          </p:cNvCxnSpPr>
          <p:nvPr/>
        </p:nvCxnSpPr>
        <p:spPr>
          <a:xfrm flipH="1" rot="10800000">
            <a:off x="5020900" y="3867900"/>
            <a:ext cx="4393500" cy="5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type="title"/>
          </p:nvPr>
        </p:nvSpPr>
        <p:spPr>
          <a:xfrm>
            <a:off x="1312075" y="50010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Give Feedback</a:t>
            </a:r>
            <a:endParaRPr b="1" sz="4000"/>
          </a:p>
        </p:txBody>
      </p:sp>
      <p:sp>
        <p:nvSpPr>
          <p:cNvPr id="380" name="Google Shape;380;p33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50" y="1738925"/>
            <a:ext cx="6290748" cy="46332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33"/>
          <p:cNvSpPr/>
          <p:nvPr/>
        </p:nvSpPr>
        <p:spPr>
          <a:xfrm>
            <a:off x="3955425" y="3584850"/>
            <a:ext cx="612900" cy="575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3" name="Google Shape;383;p33"/>
          <p:cNvCxnSpPr>
            <a:stCxn id="382" idx="6"/>
          </p:cNvCxnSpPr>
          <p:nvPr/>
        </p:nvCxnSpPr>
        <p:spPr>
          <a:xfrm flipH="1" rot="10800000">
            <a:off x="4568325" y="3006750"/>
            <a:ext cx="3590700" cy="86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4" name="Google Shape;3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1925" y="696100"/>
            <a:ext cx="6451376" cy="3062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5" name="Google Shape;3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8963" y="4160250"/>
            <a:ext cx="6357300" cy="27988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/>
          <p:nvPr>
            <p:ph type="title"/>
          </p:nvPr>
        </p:nvSpPr>
        <p:spPr>
          <a:xfrm>
            <a:off x="1312075" y="50010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Profile</a:t>
            </a:r>
            <a:endParaRPr b="1" sz="4000"/>
          </a:p>
        </p:txBody>
      </p:sp>
      <p:sp>
        <p:nvSpPr>
          <p:cNvPr id="391" name="Google Shape;391;p34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2" name="Google Shape;3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075" y="1908800"/>
            <a:ext cx="5810652" cy="37689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p34"/>
          <p:cNvSpPr/>
          <p:nvPr/>
        </p:nvSpPr>
        <p:spPr>
          <a:xfrm>
            <a:off x="5750725" y="4664475"/>
            <a:ext cx="423300" cy="575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4" name="Google Shape;394;p34"/>
          <p:cNvCxnSpPr>
            <a:stCxn id="393" idx="6"/>
          </p:cNvCxnSpPr>
          <p:nvPr/>
        </p:nvCxnSpPr>
        <p:spPr>
          <a:xfrm flipH="1" rot="10800000">
            <a:off x="6174025" y="4028475"/>
            <a:ext cx="1911900" cy="92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5" name="Google Shape;3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50" y="1900550"/>
            <a:ext cx="6605676" cy="371569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type="title"/>
          </p:nvPr>
        </p:nvSpPr>
        <p:spPr>
          <a:xfrm>
            <a:off x="1399650" y="626875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IMPLEMENTATION- ADMIN INTERFACE</a:t>
            </a:r>
            <a:endParaRPr b="1" sz="4000"/>
          </a:p>
        </p:txBody>
      </p:sp>
      <p:sp>
        <p:nvSpPr>
          <p:cNvPr id="401" name="Google Shape;401;p35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2" name="Google Shape;4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225" y="1874250"/>
            <a:ext cx="5081200" cy="45979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480000" dist="19050">
              <a:schemeClr val="accent3">
                <a:alpha val="32000"/>
              </a:scheme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 txBox="1"/>
          <p:nvPr>
            <p:ph type="title"/>
          </p:nvPr>
        </p:nvSpPr>
        <p:spPr>
          <a:xfrm>
            <a:off x="1180700" y="64605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Manage Service</a:t>
            </a:r>
            <a:endParaRPr b="1" sz="4000"/>
          </a:p>
        </p:txBody>
      </p:sp>
      <p:sp>
        <p:nvSpPr>
          <p:cNvPr id="408" name="Google Shape;408;p36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2948479" y="3569800"/>
            <a:ext cx="1911900" cy="575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36"/>
          <p:cNvCxnSpPr>
            <a:stCxn id="409" idx="6"/>
          </p:cNvCxnSpPr>
          <p:nvPr/>
        </p:nvCxnSpPr>
        <p:spPr>
          <a:xfrm flipH="1" rot="10800000">
            <a:off x="4860379" y="2933800"/>
            <a:ext cx="1911900" cy="92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1" name="Google Shape;4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375" y="1900550"/>
            <a:ext cx="5846424" cy="3715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36"/>
          <p:cNvSpPr/>
          <p:nvPr/>
        </p:nvSpPr>
        <p:spPr>
          <a:xfrm>
            <a:off x="3254850" y="3628175"/>
            <a:ext cx="1386600" cy="575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3" name="Google Shape;413;p36"/>
          <p:cNvCxnSpPr>
            <a:stCxn id="412" idx="6"/>
          </p:cNvCxnSpPr>
          <p:nvPr/>
        </p:nvCxnSpPr>
        <p:spPr>
          <a:xfrm flipH="1" rot="10800000">
            <a:off x="4641450" y="3429875"/>
            <a:ext cx="3473700" cy="48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4" name="Google Shape;4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350" y="1824475"/>
            <a:ext cx="6561524" cy="37917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/>
          <p:nvPr>
            <p:ph type="title"/>
          </p:nvPr>
        </p:nvSpPr>
        <p:spPr>
          <a:xfrm>
            <a:off x="1180700" y="64605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Add </a:t>
            </a:r>
            <a:r>
              <a:rPr b="1" lang="en-GB" sz="4000"/>
              <a:t>Service</a:t>
            </a:r>
            <a:endParaRPr b="1" sz="4000"/>
          </a:p>
        </p:txBody>
      </p:sp>
      <p:sp>
        <p:nvSpPr>
          <p:cNvPr id="420" name="Google Shape;420;p37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1" name="Google Shape;4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25" y="1935500"/>
            <a:ext cx="5758724" cy="37917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2" name="Google Shape;422;p37"/>
          <p:cNvSpPr/>
          <p:nvPr/>
        </p:nvSpPr>
        <p:spPr>
          <a:xfrm>
            <a:off x="1474175" y="2802375"/>
            <a:ext cx="1050900" cy="3795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450" y="731125"/>
            <a:ext cx="6641052" cy="26404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4" name="Google Shape;4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5775" y="3970075"/>
            <a:ext cx="6521724" cy="28186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25" name="Google Shape;425;p37"/>
          <p:cNvCxnSpPr>
            <a:stCxn id="422" idx="6"/>
            <a:endCxn id="423" idx="1"/>
          </p:cNvCxnSpPr>
          <p:nvPr/>
        </p:nvCxnSpPr>
        <p:spPr>
          <a:xfrm flipH="1" rot="10800000">
            <a:off x="2525075" y="2051325"/>
            <a:ext cx="5631300" cy="94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37"/>
          <p:cNvCxnSpPr>
            <a:stCxn id="423" idx="1"/>
            <a:endCxn id="424" idx="1"/>
          </p:cNvCxnSpPr>
          <p:nvPr/>
        </p:nvCxnSpPr>
        <p:spPr>
          <a:xfrm>
            <a:off x="8156450" y="2051362"/>
            <a:ext cx="119400" cy="3328200"/>
          </a:xfrm>
          <a:prstGeom prst="bentConnector3">
            <a:avLst>
              <a:gd fmla="val -19943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/>
          <p:nvPr>
            <p:ph type="title"/>
          </p:nvPr>
        </p:nvSpPr>
        <p:spPr>
          <a:xfrm>
            <a:off x="1180700" y="64605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Update-Delete </a:t>
            </a:r>
            <a:r>
              <a:rPr b="1" lang="en-GB" sz="4000"/>
              <a:t>Service</a:t>
            </a:r>
            <a:endParaRPr b="1" sz="4000"/>
          </a:p>
        </p:txBody>
      </p:sp>
      <p:sp>
        <p:nvSpPr>
          <p:cNvPr id="432" name="Google Shape;432;p38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3" name="Google Shape;4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25" y="1935500"/>
            <a:ext cx="5758724" cy="37917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38"/>
          <p:cNvSpPr/>
          <p:nvPr/>
        </p:nvSpPr>
        <p:spPr>
          <a:xfrm>
            <a:off x="3882475" y="3371600"/>
            <a:ext cx="1050900" cy="3795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5" name="Google Shape;435;p38"/>
          <p:cNvCxnSpPr>
            <a:stCxn id="434" idx="6"/>
            <a:endCxn id="436" idx="1"/>
          </p:cNvCxnSpPr>
          <p:nvPr/>
        </p:nvCxnSpPr>
        <p:spPr>
          <a:xfrm flipH="1" rot="10800000">
            <a:off x="4933375" y="2051450"/>
            <a:ext cx="3223200" cy="150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7" name="Google Shape;4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575" y="1029475"/>
            <a:ext cx="6521724" cy="25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8"/>
          <p:cNvSpPr/>
          <p:nvPr/>
        </p:nvSpPr>
        <p:spPr>
          <a:xfrm>
            <a:off x="5342025" y="4364125"/>
            <a:ext cx="540000" cy="48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2425" y="3970025"/>
            <a:ext cx="6490024" cy="27585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40" name="Google Shape;440;p38"/>
          <p:cNvCxnSpPr>
            <a:stCxn id="438" idx="6"/>
          </p:cNvCxnSpPr>
          <p:nvPr/>
        </p:nvCxnSpPr>
        <p:spPr>
          <a:xfrm flipH="1" rot="10800000">
            <a:off x="5882025" y="4451725"/>
            <a:ext cx="4626900" cy="15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9"/>
          <p:cNvSpPr txBox="1"/>
          <p:nvPr>
            <p:ph type="title"/>
          </p:nvPr>
        </p:nvSpPr>
        <p:spPr>
          <a:xfrm>
            <a:off x="1180700" y="64605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Manage </a:t>
            </a:r>
            <a:r>
              <a:rPr b="1" lang="en-GB" sz="4000"/>
              <a:t>Service Categories</a:t>
            </a:r>
            <a:endParaRPr b="1" sz="4000"/>
          </a:p>
        </p:txBody>
      </p:sp>
      <p:sp>
        <p:nvSpPr>
          <p:cNvPr id="446" name="Google Shape;446;p39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7" name="Google Shape;4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50" y="1976425"/>
            <a:ext cx="5940424" cy="38326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39"/>
          <p:cNvSpPr/>
          <p:nvPr/>
        </p:nvSpPr>
        <p:spPr>
          <a:xfrm>
            <a:off x="4845775" y="4188925"/>
            <a:ext cx="540000" cy="48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39"/>
          <p:cNvCxnSpPr>
            <a:stCxn id="448" idx="6"/>
          </p:cNvCxnSpPr>
          <p:nvPr/>
        </p:nvCxnSpPr>
        <p:spPr>
          <a:xfrm flipH="1" rot="10800000">
            <a:off x="5385775" y="4261825"/>
            <a:ext cx="2525100" cy="16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0" name="Google Shape;4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2925" y="1935500"/>
            <a:ext cx="6886400" cy="3873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>
            <p:ph type="title"/>
          </p:nvPr>
        </p:nvSpPr>
        <p:spPr>
          <a:xfrm>
            <a:off x="1180700" y="64605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Manage Order</a:t>
            </a:r>
            <a:endParaRPr b="1" sz="4000"/>
          </a:p>
        </p:txBody>
      </p:sp>
      <p:sp>
        <p:nvSpPr>
          <p:cNvPr id="456" name="Google Shape;456;p40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7" name="Google Shape;457;p40"/>
          <p:cNvSpPr/>
          <p:nvPr/>
        </p:nvSpPr>
        <p:spPr>
          <a:xfrm>
            <a:off x="4845775" y="4188925"/>
            <a:ext cx="540000" cy="48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700" y="1935500"/>
            <a:ext cx="6438276" cy="3873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9" name="Google Shape;459;p40"/>
          <p:cNvSpPr/>
          <p:nvPr/>
        </p:nvSpPr>
        <p:spPr>
          <a:xfrm>
            <a:off x="5721525" y="3254700"/>
            <a:ext cx="715200" cy="48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0" name="Google Shape;460;p40"/>
          <p:cNvCxnSpPr>
            <a:stCxn id="459" idx="6"/>
          </p:cNvCxnSpPr>
          <p:nvPr/>
        </p:nvCxnSpPr>
        <p:spPr>
          <a:xfrm flipH="1" rot="10800000">
            <a:off x="6436725" y="3079800"/>
            <a:ext cx="1911900" cy="41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1" name="Google Shape;4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2625" y="1984650"/>
            <a:ext cx="6643332" cy="37368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type="title"/>
          </p:nvPr>
        </p:nvSpPr>
        <p:spPr>
          <a:xfrm>
            <a:off x="1180700" y="64605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Manage Customer</a:t>
            </a:r>
            <a:endParaRPr b="1" sz="4000"/>
          </a:p>
        </p:txBody>
      </p:sp>
      <p:sp>
        <p:nvSpPr>
          <p:cNvPr id="467" name="Google Shape;467;p41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8" name="Google Shape;468;p41"/>
          <p:cNvSpPr/>
          <p:nvPr/>
        </p:nvSpPr>
        <p:spPr>
          <a:xfrm>
            <a:off x="6349150" y="3470700"/>
            <a:ext cx="715200" cy="575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700" y="1803825"/>
            <a:ext cx="6759376" cy="39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1"/>
          <p:cNvSpPr/>
          <p:nvPr/>
        </p:nvSpPr>
        <p:spPr>
          <a:xfrm>
            <a:off x="6451300" y="2977525"/>
            <a:ext cx="394200" cy="452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41"/>
          <p:cNvCxnSpPr>
            <a:stCxn id="470" idx="6"/>
            <a:endCxn id="472" idx="1"/>
          </p:cNvCxnSpPr>
          <p:nvPr/>
        </p:nvCxnSpPr>
        <p:spPr>
          <a:xfrm flipH="1" rot="10800000">
            <a:off x="6845500" y="2124325"/>
            <a:ext cx="1941000" cy="107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2" name="Google Shape;4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6500" y="585200"/>
            <a:ext cx="6086548" cy="307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3750" y="3905575"/>
            <a:ext cx="6092048" cy="30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1399650" y="688300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Objective</a:t>
            </a:r>
            <a:endParaRPr b="1" sz="4000"/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1399650" y="1894400"/>
            <a:ext cx="12824700" cy="51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GB" sz="2500">
                <a:solidFill>
                  <a:srgbClr val="000000"/>
                </a:solidFill>
              </a:rPr>
              <a:t>O</a:t>
            </a:r>
            <a:r>
              <a:rPr lang="en-GB" sz="2500">
                <a:solidFill>
                  <a:srgbClr val="000000"/>
                </a:solidFill>
              </a:rPr>
              <a:t>n-demand Home Care Services.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GB" sz="2500">
                <a:solidFill>
                  <a:srgbClr val="000000"/>
                </a:solidFill>
              </a:rPr>
              <a:t>Affordable and flexible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GB" sz="2500">
                <a:solidFill>
                  <a:srgbClr val="000000"/>
                </a:solidFill>
              </a:rPr>
              <a:t>Any time at any place. </a:t>
            </a:r>
            <a:endParaRPr sz="2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 txBox="1"/>
          <p:nvPr>
            <p:ph type="title"/>
          </p:nvPr>
        </p:nvSpPr>
        <p:spPr>
          <a:xfrm>
            <a:off x="1180700" y="64605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Manage Provider</a:t>
            </a:r>
            <a:endParaRPr b="1" sz="4000"/>
          </a:p>
        </p:txBody>
      </p:sp>
      <p:sp>
        <p:nvSpPr>
          <p:cNvPr id="479" name="Google Shape;479;p42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0" name="Google Shape;4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925" y="1926650"/>
            <a:ext cx="6626476" cy="42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1375" y="824650"/>
            <a:ext cx="6290776" cy="286077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2"/>
          <p:cNvSpPr/>
          <p:nvPr/>
        </p:nvSpPr>
        <p:spPr>
          <a:xfrm>
            <a:off x="1780675" y="2767025"/>
            <a:ext cx="612900" cy="575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42"/>
          <p:cNvCxnSpPr>
            <a:stCxn id="482" idx="6"/>
            <a:endCxn id="481" idx="1"/>
          </p:cNvCxnSpPr>
          <p:nvPr/>
        </p:nvCxnSpPr>
        <p:spPr>
          <a:xfrm flipH="1" rot="10800000">
            <a:off x="2393575" y="2254925"/>
            <a:ext cx="6217800" cy="79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4" name="Google Shape;48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2025" y="3838675"/>
            <a:ext cx="6269476" cy="315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42"/>
          <p:cNvCxnSpPr>
            <a:stCxn id="481" idx="1"/>
            <a:endCxn id="484" idx="1"/>
          </p:cNvCxnSpPr>
          <p:nvPr/>
        </p:nvCxnSpPr>
        <p:spPr>
          <a:xfrm>
            <a:off x="8611375" y="2255038"/>
            <a:ext cx="10800" cy="3159900"/>
          </a:xfrm>
          <a:prstGeom prst="bentConnector3">
            <a:avLst>
              <a:gd fmla="val -220486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"/>
          <p:cNvSpPr txBox="1"/>
          <p:nvPr>
            <p:ph type="title"/>
          </p:nvPr>
        </p:nvSpPr>
        <p:spPr>
          <a:xfrm>
            <a:off x="1180700" y="64605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Update-Delete </a:t>
            </a:r>
            <a:r>
              <a:rPr b="1" lang="en-GB" sz="4000"/>
              <a:t>Provider</a:t>
            </a:r>
            <a:endParaRPr b="1" sz="4000"/>
          </a:p>
        </p:txBody>
      </p:sp>
      <p:sp>
        <p:nvSpPr>
          <p:cNvPr id="491" name="Google Shape;491;p43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2" name="Google Shape;4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925" y="1926650"/>
            <a:ext cx="6626476" cy="421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3"/>
          <p:cNvSpPr/>
          <p:nvPr/>
        </p:nvSpPr>
        <p:spPr>
          <a:xfrm>
            <a:off x="5604750" y="3470700"/>
            <a:ext cx="612900" cy="575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4" name="Google Shape;494;p43"/>
          <p:cNvCxnSpPr>
            <a:stCxn id="493" idx="6"/>
            <a:endCxn id="495" idx="1"/>
          </p:cNvCxnSpPr>
          <p:nvPr/>
        </p:nvCxnSpPr>
        <p:spPr>
          <a:xfrm flipH="1" rot="10800000">
            <a:off x="6217650" y="2255100"/>
            <a:ext cx="2393700" cy="150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6" name="Google Shape;4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5025" y="876500"/>
            <a:ext cx="6163452" cy="25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2725" y="3838675"/>
            <a:ext cx="6227124" cy="30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3"/>
          <p:cNvSpPr/>
          <p:nvPr/>
        </p:nvSpPr>
        <p:spPr>
          <a:xfrm>
            <a:off x="6101025" y="4046100"/>
            <a:ext cx="525300" cy="537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9" name="Google Shape;499;p43"/>
          <p:cNvCxnSpPr>
            <a:stCxn id="498" idx="6"/>
          </p:cNvCxnSpPr>
          <p:nvPr/>
        </p:nvCxnSpPr>
        <p:spPr>
          <a:xfrm>
            <a:off x="6626325" y="4314600"/>
            <a:ext cx="2028900" cy="35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4"/>
          <p:cNvSpPr txBox="1"/>
          <p:nvPr>
            <p:ph type="title"/>
          </p:nvPr>
        </p:nvSpPr>
        <p:spPr>
          <a:xfrm>
            <a:off x="1180700" y="646050"/>
            <a:ext cx="1282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Manage Feedback</a:t>
            </a:r>
            <a:endParaRPr b="1" sz="4000"/>
          </a:p>
        </p:txBody>
      </p:sp>
      <p:sp>
        <p:nvSpPr>
          <p:cNvPr id="505" name="Google Shape;505;p44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6" name="Google Shape;5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75" y="1986350"/>
            <a:ext cx="6626476" cy="39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6000" y="704450"/>
            <a:ext cx="6684876" cy="3112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44"/>
          <p:cNvCxnSpPr/>
          <p:nvPr/>
        </p:nvCxnSpPr>
        <p:spPr>
          <a:xfrm flipH="1" rot="10800000">
            <a:off x="6743225" y="1357425"/>
            <a:ext cx="3736500" cy="197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44"/>
          <p:cNvSpPr/>
          <p:nvPr/>
        </p:nvSpPr>
        <p:spPr>
          <a:xfrm>
            <a:off x="6188600" y="3035900"/>
            <a:ext cx="642300" cy="408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5200" y="4116000"/>
            <a:ext cx="6626476" cy="28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/>
          <p:nvPr>
            <p:ph type="title"/>
          </p:nvPr>
        </p:nvSpPr>
        <p:spPr>
          <a:xfrm>
            <a:off x="1399650" y="1235775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FUTURE ENHANCEMENT</a:t>
            </a:r>
            <a:endParaRPr b="1" sz="4000"/>
          </a:p>
        </p:txBody>
      </p:sp>
      <p:sp>
        <p:nvSpPr>
          <p:cNvPr id="516" name="Google Shape;516;p45"/>
          <p:cNvSpPr txBox="1"/>
          <p:nvPr>
            <p:ph idx="1" type="body"/>
          </p:nvPr>
        </p:nvSpPr>
        <p:spPr>
          <a:xfrm>
            <a:off x="1399650" y="2183775"/>
            <a:ext cx="13508100" cy="4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22275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AutoNum type="arabicPeriod"/>
            </a:pPr>
            <a:r>
              <a:rPr lang="en-GB" sz="3050">
                <a:solidFill>
                  <a:srgbClr val="000000"/>
                </a:solidFill>
              </a:rPr>
              <a:t>In future, we will add Provider Dashboard in which they can able to add there services by their own.</a:t>
            </a:r>
            <a:endParaRPr sz="3050">
              <a:solidFill>
                <a:srgbClr val="000000"/>
              </a:solidFill>
            </a:endParaRPr>
          </a:p>
          <a:p>
            <a:pPr indent="-422275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AutoNum type="arabicPeriod"/>
            </a:pPr>
            <a:r>
              <a:rPr lang="en-GB" sz="3050">
                <a:solidFill>
                  <a:srgbClr val="000000"/>
                </a:solidFill>
              </a:rPr>
              <a:t>We will provide online payment f</a:t>
            </a:r>
            <a:r>
              <a:rPr lang="en-GB" sz="3050">
                <a:solidFill>
                  <a:srgbClr val="000000"/>
                </a:solidFill>
              </a:rPr>
              <a:t>acility</a:t>
            </a:r>
            <a:r>
              <a:rPr lang="en-GB" sz="3050">
                <a:solidFill>
                  <a:srgbClr val="000000"/>
                </a:solidFill>
              </a:rPr>
              <a:t> </a:t>
            </a:r>
            <a:r>
              <a:rPr lang="en-GB" sz="3000">
                <a:solidFill>
                  <a:srgbClr val="000000"/>
                </a:solidFill>
              </a:rPr>
              <a:t> 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517" name="Google Shape;517;p45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 txBox="1"/>
          <p:nvPr>
            <p:ph type="title"/>
          </p:nvPr>
        </p:nvSpPr>
        <p:spPr>
          <a:xfrm>
            <a:off x="1399650" y="2812224"/>
            <a:ext cx="12824700" cy="13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100"/>
              <a:t>THANK YOU!!</a:t>
            </a:r>
            <a:endParaRPr b="1" sz="5100"/>
          </a:p>
        </p:txBody>
      </p:sp>
      <p:sp>
        <p:nvSpPr>
          <p:cNvPr id="523" name="Google Shape;523;p46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399650" y="519850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Tools And Technology</a:t>
            </a:r>
            <a:endParaRPr b="1" sz="4000"/>
          </a:p>
        </p:txBody>
      </p:sp>
      <p:sp>
        <p:nvSpPr>
          <p:cNvPr id="152" name="Google Shape;152;p16"/>
          <p:cNvSpPr/>
          <p:nvPr/>
        </p:nvSpPr>
        <p:spPr>
          <a:xfrm rot="-984585">
            <a:off x="11513900" y="3736196"/>
            <a:ext cx="1632186" cy="84481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33600" lIns="133600" spcFirstLastPara="1" rIns="133600" wrap="square" tIns="13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 flipH="1" rot="984585">
            <a:off x="10003388" y="3736196"/>
            <a:ext cx="1632186" cy="84481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33600" lIns="133600" spcFirstLastPara="1" rIns="133600" wrap="square" tIns="13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 rot="-984585">
            <a:off x="8502995" y="3736196"/>
            <a:ext cx="1632186" cy="84481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33600" lIns="133600" spcFirstLastPara="1" rIns="133600" wrap="square" tIns="13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 flipH="1" rot="984585">
            <a:off x="6996823" y="3736196"/>
            <a:ext cx="1632186" cy="84481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33600" lIns="133600" spcFirstLastPara="1" rIns="133600" wrap="square" tIns="13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 rot="-984585">
            <a:off x="5502463" y="3736196"/>
            <a:ext cx="1632186" cy="84481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33600" lIns="133600" spcFirstLastPara="1" rIns="133600" wrap="square" tIns="13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 flipH="1" rot="984585">
            <a:off x="3996275" y="3736196"/>
            <a:ext cx="1632186" cy="84481"/>
          </a:xfrm>
          <a:prstGeom prst="roundRect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133600" lIns="133600" spcFirstLastPara="1" rIns="133600" wrap="square" tIns="13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 rot="-984585">
            <a:off x="2501914" y="3736196"/>
            <a:ext cx="1632186" cy="84481"/>
          </a:xfrm>
          <a:prstGeom prst="roundRect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133600" lIns="133600" spcFirstLastPara="1" rIns="133600" wrap="square" tIns="13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163" y="2013262"/>
            <a:ext cx="2680225" cy="15009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075" y="4059575"/>
            <a:ext cx="2502950" cy="1352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0575" y="2013250"/>
            <a:ext cx="2828650" cy="1500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525" y="4066338"/>
            <a:ext cx="2680225" cy="1500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2850" y="4140513"/>
            <a:ext cx="2680225" cy="13401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1454" y="1861113"/>
            <a:ext cx="2926150" cy="15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18825" y="4059575"/>
            <a:ext cx="2832000" cy="1352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1399650" y="807375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Modules</a:t>
            </a:r>
            <a:endParaRPr b="1" sz="4000"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1399650" y="1663475"/>
            <a:ext cx="12824700" cy="5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</p:txBody>
      </p:sp>
      <p:grpSp>
        <p:nvGrpSpPr>
          <p:cNvPr id="173" name="Google Shape;173;p17"/>
          <p:cNvGrpSpPr/>
          <p:nvPr/>
        </p:nvGrpSpPr>
        <p:grpSpPr>
          <a:xfrm>
            <a:off x="5458342" y="1837752"/>
            <a:ext cx="4707316" cy="4706439"/>
            <a:chOff x="2961500" y="961400"/>
            <a:chExt cx="3221100" cy="3220500"/>
          </a:xfrm>
        </p:grpSpPr>
        <p:sp>
          <p:nvSpPr>
            <p:cNvPr id="174" name="Google Shape;174;p17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133600" lIns="133600" spcFirstLastPara="1" rIns="133600" wrap="square" tIns="133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 txBox="1"/>
            <p:nvPr/>
          </p:nvSpPr>
          <p:spPr>
            <a:xfrm>
              <a:off x="3782900" y="1200950"/>
              <a:ext cx="15780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600" lIns="133600" spcFirstLastPara="1" rIns="133600" wrap="square" tIns="133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ADMIN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6" name="Google Shape;176;p17"/>
          <p:cNvGrpSpPr/>
          <p:nvPr/>
        </p:nvGrpSpPr>
        <p:grpSpPr>
          <a:xfrm>
            <a:off x="6207608" y="3335407"/>
            <a:ext cx="3208796" cy="3208796"/>
            <a:chOff x="3474050" y="1986200"/>
            <a:chExt cx="2195700" cy="2195700"/>
          </a:xfrm>
        </p:grpSpPr>
        <p:sp>
          <p:nvSpPr>
            <p:cNvPr id="177" name="Google Shape;177;p17"/>
            <p:cNvSpPr/>
            <p:nvPr/>
          </p:nvSpPr>
          <p:spPr>
            <a:xfrm>
              <a:off x="3474050" y="1986200"/>
              <a:ext cx="2195700" cy="21957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133600" lIns="133600" spcFirstLastPara="1" rIns="133600" wrap="square" tIns="133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 txBox="1"/>
            <p:nvPr/>
          </p:nvSpPr>
          <p:spPr>
            <a:xfrm>
              <a:off x="3833274" y="2817050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600" lIns="133600" spcFirstLastPara="1" rIns="133600" wrap="square" tIns="133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USER</a:t>
              </a:r>
              <a:endPara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9" name="Google Shape;179;p17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>
            <a:off x="6781925" y="419950"/>
            <a:ext cx="2540700" cy="399000"/>
          </a:xfrm>
          <a:prstGeom prst="rect">
            <a:avLst/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WE CARE HOME CARE</a:t>
            </a:r>
            <a:endParaRPr b="1" sz="1600"/>
          </a:p>
        </p:txBody>
      </p:sp>
      <p:cxnSp>
        <p:nvCxnSpPr>
          <p:cNvPr id="185" name="Google Shape;185;p18"/>
          <p:cNvCxnSpPr>
            <a:stCxn id="184" idx="2"/>
            <a:endCxn id="184" idx="2"/>
          </p:cNvCxnSpPr>
          <p:nvPr/>
        </p:nvCxnSpPr>
        <p:spPr>
          <a:xfrm>
            <a:off x="8052275" y="818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8"/>
          <p:cNvCxnSpPr/>
          <p:nvPr/>
        </p:nvCxnSpPr>
        <p:spPr>
          <a:xfrm>
            <a:off x="1721725" y="1343800"/>
            <a:ext cx="10057500" cy="4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8"/>
          <p:cNvCxnSpPr/>
          <p:nvPr/>
        </p:nvCxnSpPr>
        <p:spPr>
          <a:xfrm>
            <a:off x="1721725" y="1364775"/>
            <a:ext cx="0" cy="46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18"/>
          <p:cNvCxnSpPr/>
          <p:nvPr/>
        </p:nvCxnSpPr>
        <p:spPr>
          <a:xfrm>
            <a:off x="11779225" y="1364775"/>
            <a:ext cx="0" cy="46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18"/>
          <p:cNvSpPr/>
          <p:nvPr/>
        </p:nvSpPr>
        <p:spPr>
          <a:xfrm>
            <a:off x="1034125" y="1826775"/>
            <a:ext cx="1375200" cy="462000"/>
          </a:xfrm>
          <a:prstGeom prst="rect">
            <a:avLst/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Admin</a:t>
            </a:r>
            <a:endParaRPr b="1" sz="2000"/>
          </a:p>
        </p:txBody>
      </p:sp>
      <p:sp>
        <p:nvSpPr>
          <p:cNvPr id="190" name="Google Shape;190;p18"/>
          <p:cNvSpPr/>
          <p:nvPr/>
        </p:nvSpPr>
        <p:spPr>
          <a:xfrm>
            <a:off x="11417025" y="1826775"/>
            <a:ext cx="1034100" cy="462000"/>
          </a:xfrm>
          <a:prstGeom prst="rect">
            <a:avLst/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User</a:t>
            </a:r>
            <a:endParaRPr b="1" sz="2000"/>
          </a:p>
        </p:txBody>
      </p:sp>
      <p:cxnSp>
        <p:nvCxnSpPr>
          <p:cNvPr id="191" name="Google Shape;191;p18"/>
          <p:cNvCxnSpPr>
            <a:stCxn id="189" idx="2"/>
          </p:cNvCxnSpPr>
          <p:nvPr/>
        </p:nvCxnSpPr>
        <p:spPr>
          <a:xfrm flipH="1">
            <a:off x="1700725" y="2288775"/>
            <a:ext cx="21000" cy="432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1721725" y="2855550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18"/>
          <p:cNvCxnSpPr/>
          <p:nvPr/>
        </p:nvCxnSpPr>
        <p:spPr>
          <a:xfrm>
            <a:off x="1721725" y="3505250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18"/>
          <p:cNvSpPr txBox="1"/>
          <p:nvPr/>
        </p:nvSpPr>
        <p:spPr>
          <a:xfrm>
            <a:off x="2624725" y="2609250"/>
            <a:ext cx="103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Login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2624725" y="3271300"/>
            <a:ext cx="216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Manage Services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18"/>
          <p:cNvCxnSpPr/>
          <p:nvPr/>
        </p:nvCxnSpPr>
        <p:spPr>
          <a:xfrm>
            <a:off x="1721725" y="4052400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18"/>
          <p:cNvSpPr txBox="1"/>
          <p:nvPr/>
        </p:nvSpPr>
        <p:spPr>
          <a:xfrm>
            <a:off x="2624725" y="3819300"/>
            <a:ext cx="31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Manage Subservices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18"/>
          <p:cNvCxnSpPr/>
          <p:nvPr/>
        </p:nvCxnSpPr>
        <p:spPr>
          <a:xfrm>
            <a:off x="1721725" y="4708725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18"/>
          <p:cNvSpPr txBox="1"/>
          <p:nvPr/>
        </p:nvSpPr>
        <p:spPr>
          <a:xfrm>
            <a:off x="2624725" y="4481350"/>
            <a:ext cx="31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Manage Providers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18"/>
          <p:cNvCxnSpPr/>
          <p:nvPr/>
        </p:nvCxnSpPr>
        <p:spPr>
          <a:xfrm>
            <a:off x="1721725" y="5365075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18"/>
          <p:cNvSpPr txBox="1"/>
          <p:nvPr/>
        </p:nvSpPr>
        <p:spPr>
          <a:xfrm>
            <a:off x="2624725" y="5143400"/>
            <a:ext cx="31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Manage Orders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18"/>
          <p:cNvCxnSpPr/>
          <p:nvPr/>
        </p:nvCxnSpPr>
        <p:spPr>
          <a:xfrm>
            <a:off x="1721725" y="6599750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18"/>
          <p:cNvSpPr txBox="1"/>
          <p:nvPr/>
        </p:nvSpPr>
        <p:spPr>
          <a:xfrm>
            <a:off x="2624725" y="6353450"/>
            <a:ext cx="31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Manage Feedback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18"/>
          <p:cNvCxnSpPr/>
          <p:nvPr/>
        </p:nvCxnSpPr>
        <p:spPr>
          <a:xfrm>
            <a:off x="1721725" y="5954275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18"/>
          <p:cNvSpPr txBox="1"/>
          <p:nvPr/>
        </p:nvSpPr>
        <p:spPr>
          <a:xfrm>
            <a:off x="2624725" y="5748425"/>
            <a:ext cx="31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Manage Customer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18"/>
          <p:cNvCxnSpPr>
            <a:stCxn id="184" idx="2"/>
          </p:cNvCxnSpPr>
          <p:nvPr/>
        </p:nvCxnSpPr>
        <p:spPr>
          <a:xfrm flipH="1">
            <a:off x="8041775" y="818950"/>
            <a:ext cx="10500" cy="56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18"/>
          <p:cNvCxnSpPr/>
          <p:nvPr/>
        </p:nvCxnSpPr>
        <p:spPr>
          <a:xfrm flipH="1">
            <a:off x="11566625" y="2288775"/>
            <a:ext cx="21000" cy="432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8"/>
          <p:cNvCxnSpPr/>
          <p:nvPr/>
        </p:nvCxnSpPr>
        <p:spPr>
          <a:xfrm>
            <a:off x="11587625" y="2729550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18"/>
          <p:cNvCxnSpPr/>
          <p:nvPr/>
        </p:nvCxnSpPr>
        <p:spPr>
          <a:xfrm>
            <a:off x="11587625" y="3271300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18"/>
          <p:cNvCxnSpPr/>
          <p:nvPr/>
        </p:nvCxnSpPr>
        <p:spPr>
          <a:xfrm>
            <a:off x="11566625" y="3758400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18"/>
          <p:cNvCxnSpPr/>
          <p:nvPr/>
        </p:nvCxnSpPr>
        <p:spPr>
          <a:xfrm>
            <a:off x="11587625" y="4311900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18"/>
          <p:cNvCxnSpPr/>
          <p:nvPr/>
        </p:nvCxnSpPr>
        <p:spPr>
          <a:xfrm>
            <a:off x="11566625" y="4882075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18"/>
          <p:cNvCxnSpPr/>
          <p:nvPr/>
        </p:nvCxnSpPr>
        <p:spPr>
          <a:xfrm>
            <a:off x="11566625" y="5365075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18"/>
          <p:cNvCxnSpPr/>
          <p:nvPr/>
        </p:nvCxnSpPr>
        <p:spPr>
          <a:xfrm>
            <a:off x="11587625" y="5954275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18"/>
          <p:cNvCxnSpPr/>
          <p:nvPr/>
        </p:nvCxnSpPr>
        <p:spPr>
          <a:xfrm>
            <a:off x="11587625" y="6599750"/>
            <a:ext cx="903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18"/>
          <p:cNvSpPr txBox="1"/>
          <p:nvPr/>
        </p:nvSpPr>
        <p:spPr>
          <a:xfrm>
            <a:off x="12451125" y="2533750"/>
            <a:ext cx="254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Login,Registration 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12490625" y="3025000"/>
            <a:ext cx="283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Forget Password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12490625" y="3545300"/>
            <a:ext cx="283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Browse Services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12490625" y="4065600"/>
            <a:ext cx="283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Browse Categories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12490625" y="4585888"/>
            <a:ext cx="283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Add to cart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12490625" y="5106188"/>
            <a:ext cx="283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View Order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12490625" y="5748413"/>
            <a:ext cx="283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Confirmation Email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12490625" y="6390638"/>
            <a:ext cx="283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Give Feedback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18"/>
          <p:cNvCxnSpPr/>
          <p:nvPr/>
        </p:nvCxnSpPr>
        <p:spPr>
          <a:xfrm flipH="1">
            <a:off x="10886225" y="5102575"/>
            <a:ext cx="7014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18"/>
          <p:cNvSpPr txBox="1"/>
          <p:nvPr/>
        </p:nvSpPr>
        <p:spPr>
          <a:xfrm>
            <a:off x="9533200" y="4863325"/>
            <a:ext cx="156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Place Order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18"/>
          <p:cNvCxnSpPr/>
          <p:nvPr/>
        </p:nvCxnSpPr>
        <p:spPr>
          <a:xfrm flipH="1">
            <a:off x="10886225" y="5613475"/>
            <a:ext cx="7014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18"/>
          <p:cNvSpPr txBox="1"/>
          <p:nvPr/>
        </p:nvSpPr>
        <p:spPr>
          <a:xfrm>
            <a:off x="8933225" y="5374225"/>
            <a:ext cx="195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Update Profile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18"/>
          <p:cNvCxnSpPr/>
          <p:nvPr/>
        </p:nvCxnSpPr>
        <p:spPr>
          <a:xfrm flipH="1">
            <a:off x="10886225" y="6241025"/>
            <a:ext cx="7014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18"/>
          <p:cNvSpPr txBox="1"/>
          <p:nvPr/>
        </p:nvSpPr>
        <p:spPr>
          <a:xfrm>
            <a:off x="8933225" y="6001775"/>
            <a:ext cx="195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View Ratings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8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950" y="928275"/>
            <a:ext cx="1416059" cy="141605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6" name="Google Shape;236;p19"/>
          <p:cNvCxnSpPr>
            <a:stCxn id="235" idx="3"/>
            <a:endCxn id="237" idx="1"/>
          </p:cNvCxnSpPr>
          <p:nvPr/>
        </p:nvCxnSpPr>
        <p:spPr>
          <a:xfrm>
            <a:off x="2324009" y="1636305"/>
            <a:ext cx="3057300" cy="4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19"/>
          <p:cNvSpPr txBox="1"/>
          <p:nvPr/>
        </p:nvSpPr>
        <p:spPr>
          <a:xfrm>
            <a:off x="2614375" y="928275"/>
            <a:ext cx="209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Request data  using Fetch Api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 txBox="1"/>
          <p:nvPr/>
        </p:nvSpPr>
        <p:spPr>
          <a:xfrm>
            <a:off x="772238" y="2675950"/>
            <a:ext cx="209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When User clicks on Button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313" y="703576"/>
            <a:ext cx="1821275" cy="1957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19"/>
          <p:cNvSpPr txBox="1"/>
          <p:nvPr/>
        </p:nvSpPr>
        <p:spPr>
          <a:xfrm>
            <a:off x="5244800" y="2912213"/>
            <a:ext cx="209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Backend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1775" y="797700"/>
            <a:ext cx="1946300" cy="18636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19"/>
          <p:cNvSpPr txBox="1"/>
          <p:nvPr/>
        </p:nvSpPr>
        <p:spPr>
          <a:xfrm>
            <a:off x="7637475" y="928275"/>
            <a:ext cx="209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Send request to process Data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" name="Google Shape;243;p19"/>
          <p:cNvCxnSpPr>
            <a:stCxn id="237" idx="3"/>
            <a:endCxn id="241" idx="1"/>
          </p:cNvCxnSpPr>
          <p:nvPr/>
        </p:nvCxnSpPr>
        <p:spPr>
          <a:xfrm>
            <a:off x="7202587" y="1682451"/>
            <a:ext cx="2529300" cy="4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19"/>
          <p:cNvCxnSpPr/>
          <p:nvPr/>
        </p:nvCxnSpPr>
        <p:spPr>
          <a:xfrm>
            <a:off x="11678066" y="1603596"/>
            <a:ext cx="2766900" cy="3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19"/>
          <p:cNvCxnSpPr/>
          <p:nvPr/>
        </p:nvCxnSpPr>
        <p:spPr>
          <a:xfrm>
            <a:off x="14465875" y="1663475"/>
            <a:ext cx="0" cy="381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9"/>
          <p:cNvCxnSpPr>
            <a:endCxn id="247" idx="3"/>
          </p:cNvCxnSpPr>
          <p:nvPr/>
        </p:nvCxnSpPr>
        <p:spPr>
          <a:xfrm rot="10800000">
            <a:off x="11820563" y="5427919"/>
            <a:ext cx="2645400" cy="3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19"/>
          <p:cNvSpPr txBox="1"/>
          <p:nvPr/>
        </p:nvSpPr>
        <p:spPr>
          <a:xfrm>
            <a:off x="12694525" y="2870950"/>
            <a:ext cx="209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Processing data in database and send data to backend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5816200" y="4819075"/>
            <a:ext cx="1957800" cy="121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FRONTEND</a:t>
            </a:r>
            <a:endParaRPr b="1" sz="1800"/>
          </a:p>
        </p:txBody>
      </p:sp>
      <p:cxnSp>
        <p:nvCxnSpPr>
          <p:cNvPr id="250" name="Google Shape;250;p19"/>
          <p:cNvCxnSpPr>
            <a:stCxn id="247" idx="1"/>
            <a:endCxn id="249" idx="3"/>
          </p:cNvCxnSpPr>
          <p:nvPr/>
        </p:nvCxnSpPr>
        <p:spPr>
          <a:xfrm rot="10800000">
            <a:off x="7774000" y="5427925"/>
            <a:ext cx="2397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19"/>
          <p:cNvSpPr txBox="1"/>
          <p:nvPr/>
        </p:nvSpPr>
        <p:spPr>
          <a:xfrm>
            <a:off x="8077500" y="4709725"/>
            <a:ext cx="209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Calibri"/>
                <a:ea typeface="Calibri"/>
                <a:cs typeface="Calibri"/>
                <a:sym typeface="Calibri"/>
              </a:rPr>
              <a:t>Send Response in JSON format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19"/>
          <p:cNvCxnSpPr>
            <a:stCxn id="249" idx="1"/>
            <a:endCxn id="253" idx="3"/>
          </p:cNvCxnSpPr>
          <p:nvPr/>
        </p:nvCxnSpPr>
        <p:spPr>
          <a:xfrm flipH="1">
            <a:off x="2735200" y="5427925"/>
            <a:ext cx="3081000" cy="1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3" name="Google Shape;25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625" y="4669911"/>
            <a:ext cx="1831531" cy="154661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4" name="Google Shape;254;p19"/>
          <p:cNvSpPr txBox="1"/>
          <p:nvPr/>
        </p:nvSpPr>
        <p:spPr>
          <a:xfrm>
            <a:off x="12215025" y="4840525"/>
            <a:ext cx="185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Calibri"/>
                <a:ea typeface="Calibri"/>
                <a:cs typeface="Calibri"/>
                <a:sym typeface="Calibri"/>
              </a:rPr>
              <a:t>Processing Data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903625" y="6252300"/>
            <a:ext cx="224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Show Response based on Request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3400425" y="4956025"/>
            <a:ext cx="17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8" name="Google Shape;258;p19"/>
          <p:cNvSpPr txBox="1"/>
          <p:nvPr/>
        </p:nvSpPr>
        <p:spPr>
          <a:xfrm>
            <a:off x="4887975" y="3493075"/>
            <a:ext cx="6026100" cy="63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OUR APPLICATION WORKS ??</a:t>
            </a:r>
            <a:endParaRPr b="1"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9717350" y="2827988"/>
            <a:ext cx="209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0388" y="4449051"/>
            <a:ext cx="1821275" cy="1957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" name="Google Shape;261;p19"/>
          <p:cNvSpPr txBox="1"/>
          <p:nvPr/>
        </p:nvSpPr>
        <p:spPr>
          <a:xfrm>
            <a:off x="9717350" y="6406788"/>
            <a:ext cx="209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Backend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/>
          <p:nvPr>
            <p:ph type="title"/>
          </p:nvPr>
        </p:nvSpPr>
        <p:spPr>
          <a:xfrm>
            <a:off x="1320050" y="610325"/>
            <a:ext cx="128247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FLOW CHART</a:t>
            </a:r>
            <a:endParaRPr b="1"/>
          </a:p>
        </p:txBody>
      </p:sp>
      <p:pic>
        <p:nvPicPr>
          <p:cNvPr id="267" name="Google Shape;2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225" y="503925"/>
            <a:ext cx="2968975" cy="652432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0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1399650" y="626875"/>
            <a:ext cx="12824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Implementation</a:t>
            </a:r>
            <a:r>
              <a:rPr b="1" lang="en-GB" sz="4000"/>
              <a:t>-Quick Demo</a:t>
            </a:r>
            <a:endParaRPr b="1" sz="4000"/>
          </a:p>
        </p:txBody>
      </p:sp>
      <p:sp>
        <p:nvSpPr>
          <p:cNvPr id="274" name="Google Shape;274;p21"/>
          <p:cNvSpPr txBox="1"/>
          <p:nvPr>
            <p:ph idx="12" type="sldNum"/>
          </p:nvPr>
        </p:nvSpPr>
        <p:spPr>
          <a:xfrm>
            <a:off x="14336923" y="6640196"/>
            <a:ext cx="937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5" name="Google Shape;2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225" y="1874250"/>
            <a:ext cx="5081200" cy="45979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480000" dist="19050">
              <a:schemeClr val="accent3">
                <a:alpha val="32000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